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64" r:id="rId2"/>
    <p:sldId id="282" r:id="rId3"/>
    <p:sldId id="276" r:id="rId4"/>
    <p:sldId id="281" r:id="rId5"/>
    <p:sldId id="280" r:id="rId6"/>
    <p:sldId id="278" r:id="rId7"/>
    <p:sldId id="268" r:id="rId8"/>
    <p:sldId id="283" r:id="rId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5" autoAdjust="0"/>
    <p:restoredTop sz="94280" autoAdjust="0"/>
  </p:normalViewPr>
  <p:slideViewPr>
    <p:cSldViewPr showGuides="1">
      <p:cViewPr varScale="1">
        <p:scale>
          <a:sx n="127" d="100"/>
          <a:sy n="127" d="100"/>
        </p:scale>
        <p:origin x="208" y="416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3/3/24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3/3/24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2383" y="1498601"/>
            <a:ext cx="7008574" cy="32988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40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2383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3/3/24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04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3/3/24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0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A30F4-0B4E-4E4B-BC36-C30CD13F4E17}" type="datetimeFigureOut">
              <a:rPr lang="en-US"/>
              <a:t>3/3/24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589" y="4445000"/>
            <a:ext cx="7008574" cy="1930400"/>
          </a:xfrm>
        </p:spPr>
        <p:txBody>
          <a:bodyPr anchor="t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589" y="3124200"/>
            <a:ext cx="7008574" cy="1296987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634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1706581" indent="0">
              <a:buNone/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3/3/24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3/3/24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3/3/24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67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3/3/24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873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721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21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3/3/24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807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3/3/24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1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4721" y="0"/>
            <a:ext cx="11579384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2DD204D1-F9BD-4643-8480-6EA41EB484F1}" type="datetimeFigureOut">
              <a:rPr lang="en-US" smtClean="0"/>
              <a:pPr/>
              <a:t>3/3/24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5" r:id="rId8"/>
    <p:sldLayoutId id="2147483676" r:id="rId9"/>
    <p:sldLayoutId id="2147483677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2382" y="1498601"/>
            <a:ext cx="7137029" cy="2997199"/>
          </a:xfrm>
        </p:spPr>
        <p:txBody>
          <a:bodyPr/>
          <a:lstStyle/>
          <a:p>
            <a:r>
              <a:rPr lang="en-US" dirty="0" smtClean="0"/>
              <a:t>Book Bans in the U.S.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Data Analytics Bootcamp Project 3</a:t>
            </a:r>
          </a:p>
          <a:p>
            <a:r>
              <a:rPr lang="en-US" dirty="0" smtClean="0"/>
              <a:t>Columbia School of Engineering</a:t>
            </a:r>
          </a:p>
          <a:p>
            <a:r>
              <a:rPr lang="en-US" dirty="0" smtClean="0"/>
              <a:t>Jennifer Kim, Kat </a:t>
            </a:r>
            <a:r>
              <a:rPr lang="en-US" dirty="0" err="1" smtClean="0"/>
              <a:t>McEldowney</a:t>
            </a:r>
            <a:r>
              <a:rPr lang="en-US" dirty="0" smtClean="0"/>
              <a:t> &amp; Scott </a:t>
            </a:r>
            <a:r>
              <a:rPr lang="en-US" dirty="0" err="1" smtClean="0"/>
              <a:t>Zuckerbrow</a:t>
            </a:r>
            <a:endParaRPr lang="en-US" dirty="0" smtClean="0"/>
          </a:p>
          <a:p>
            <a:r>
              <a:rPr lang="en-US" dirty="0" smtClean="0"/>
              <a:t>March 4, 2024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34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11" y="0"/>
            <a:ext cx="7542213" cy="31584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8446"/>
            <a:ext cx="4907362" cy="36892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9"/>
            <a:ext cx="4646612" cy="31563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10" y="3099883"/>
            <a:ext cx="4786628" cy="37828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7548" b="-3695"/>
          <a:stretch/>
        </p:blipFill>
        <p:spPr>
          <a:xfrm>
            <a:off x="8541858" y="3158445"/>
            <a:ext cx="3663308" cy="30978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812" y="5810478"/>
            <a:ext cx="2910354" cy="10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3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 Ban Definition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Challenge: </a:t>
            </a:r>
            <a:r>
              <a:rPr lang="en-US" dirty="0"/>
              <a:t>an attempt to remove or restrict access to materials or services based on the </a:t>
            </a:r>
            <a:r>
              <a:rPr lang="en-US" dirty="0" smtClean="0"/>
              <a:t>objections of a person</a:t>
            </a:r>
          </a:p>
          <a:p>
            <a:r>
              <a:rPr lang="en-US" dirty="0" smtClean="0"/>
              <a:t>Ban: </a:t>
            </a:r>
            <a:r>
              <a:rPr lang="en-US" dirty="0"/>
              <a:t>a book is entirely removed from a collection in response to a formal or informal </a:t>
            </a:r>
            <a:r>
              <a:rPr lang="en-US" dirty="0" smtClean="0"/>
              <a:t>challenge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182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American Library Association</a:t>
            </a:r>
          </a:p>
          <a:p>
            <a:r>
              <a:rPr lang="en-US" dirty="0" smtClean="0"/>
              <a:t>PEN America </a:t>
            </a:r>
            <a:r>
              <a:rPr lang="en-US" dirty="0" smtClean="0"/>
              <a:t>Index of School Book Bans (</a:t>
            </a:r>
            <a:r>
              <a:rPr lang="en-US" dirty="0" smtClean="0"/>
              <a:t>7/1/2021-12/31/2022</a:t>
            </a:r>
            <a:r>
              <a:rPr lang="en-US" dirty="0" smtClean="0"/>
              <a:t>)</a:t>
            </a:r>
          </a:p>
          <a:p>
            <a:r>
              <a:rPr lang="en-US" dirty="0" smtClean="0"/>
              <a:t>Open </a:t>
            </a:r>
            <a:r>
              <a:rPr lang="en-US" dirty="0" smtClean="0"/>
              <a:t>Library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61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Methods</a:t>
            </a:r>
            <a:endParaRPr lang="en-US" sz="4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Data Engineering</a:t>
            </a:r>
          </a:p>
          <a:p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CSV’s to </a:t>
            </a:r>
            <a:r>
              <a:rPr lang="en-US" dirty="0" err="1" smtClean="0"/>
              <a:t>DataFrames</a:t>
            </a:r>
            <a:r>
              <a:rPr lang="en-US" dirty="0" smtClean="0"/>
              <a:t> in </a:t>
            </a:r>
            <a:r>
              <a:rPr lang="en-US" dirty="0" err="1" smtClean="0"/>
              <a:t>Jupyter</a:t>
            </a:r>
            <a:r>
              <a:rPr lang="en-US" dirty="0" smtClean="0"/>
              <a:t> Notebook</a:t>
            </a:r>
          </a:p>
          <a:p>
            <a:r>
              <a:rPr lang="en-US" dirty="0" smtClean="0"/>
              <a:t>API calls to JSON</a:t>
            </a:r>
          </a:p>
          <a:p>
            <a:r>
              <a:rPr lang="en-US" dirty="0" smtClean="0"/>
              <a:t>Dashboard programmed in HTML, JavaScript and CSS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68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13 Most Banned Titles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7806"/>
            <a:ext cx="12203638" cy="432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9930103" cy="990600"/>
          </a:xfrm>
        </p:spPr>
        <p:txBody>
          <a:bodyPr/>
          <a:lstStyle/>
          <a:p>
            <a:pPr algn="ctr"/>
            <a:r>
              <a:rPr lang="en-US" dirty="0" smtClean="0"/>
              <a:t>Map</a:t>
            </a:r>
            <a:endParaRPr lang="en-US" dirty="0"/>
          </a:p>
        </p:txBody>
      </p:sp>
      <p:sp>
        <p:nvSpPr>
          <p:cNvPr id="7" name="AutoShape 2" descr="mage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69"/>
          <a:stretch/>
        </p:blipFill>
        <p:spPr>
          <a:xfrm>
            <a:off x="87" y="1600200"/>
            <a:ext cx="12188825" cy="452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94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Select Bar Chart from Dropdown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12188825" cy="299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94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oks 16x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787940.potx" id="{9A4E33EC-D715-440E-9062-8AFA4CC9E341}" vid="{0DFBCB81-4ACA-49F1-BA1C-2B43B27F1FC4}"/>
    </a:ext>
  </a:extLst>
</a:theme>
</file>

<file path=ppt/theme/theme2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 bookstack presentation (widescreen)</Template>
  <TotalTime>348</TotalTime>
  <Words>118</Words>
  <Application>Microsoft Macintosh PowerPoint</Application>
  <PresentationFormat>Custom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Century Gothic</vt:lpstr>
      <vt:lpstr>Arial</vt:lpstr>
      <vt:lpstr>Books 16x9</vt:lpstr>
      <vt:lpstr>Book Bans in the U.S.</vt:lpstr>
      <vt:lpstr>PowerPoint Presentation</vt:lpstr>
      <vt:lpstr>Book Ban Definition</vt:lpstr>
      <vt:lpstr>Data Sources</vt:lpstr>
      <vt:lpstr>Methods</vt:lpstr>
      <vt:lpstr>13 Most Banned Titles</vt:lpstr>
      <vt:lpstr>Map</vt:lpstr>
      <vt:lpstr>Select Bar Chart from Dropdown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Bans in the U.S.</dc:title>
  <dc:creator>Kim, Jennifer</dc:creator>
  <cp:lastModifiedBy>Kim, Jennifer</cp:lastModifiedBy>
  <cp:revision>9</cp:revision>
  <dcterms:created xsi:type="dcterms:W3CDTF">2024-02-26T15:27:00Z</dcterms:created>
  <dcterms:modified xsi:type="dcterms:W3CDTF">2024-03-04T05:04:45Z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